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9" autoAdjust="0"/>
    <p:restoredTop sz="94728" autoAdjust="0"/>
  </p:normalViewPr>
  <p:slideViewPr>
    <p:cSldViewPr>
      <p:cViewPr>
        <p:scale>
          <a:sx n="75" d="100"/>
          <a:sy n="75" d="100"/>
        </p:scale>
        <p:origin x="-121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4C68-1741-4235-A4D5-021184DD5426}" type="datetimeFigureOut">
              <a:rPr lang="fr-FR" smtClean="0"/>
              <a:pPr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E914-4F81-4AFF-9E32-80C08E36A5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37"/>
          <p:cNvGraphicFramePr>
            <a:graphicFrameLocks noChangeAspect="1"/>
          </p:cNvGraphicFramePr>
          <p:nvPr/>
        </p:nvGraphicFramePr>
        <p:xfrm>
          <a:off x="8172400" y="-27383"/>
          <a:ext cx="1008112" cy="1253508"/>
        </p:xfrm>
        <a:graphic>
          <a:graphicData uri="http://schemas.openxmlformats.org/presentationml/2006/ole">
            <p:oleObj spid="_x0000_s1026" name="Image bitmap" r:id="rId3" imgW="1674861" imgH="2085714" progId="PBrush">
              <p:embed/>
            </p:oleObj>
          </a:graphicData>
        </a:graphic>
      </p:graphicFrame>
      <p:pic>
        <p:nvPicPr>
          <p:cNvPr id="26" name="Image 17" descr="C:\Users\Gérard\AppData\Local\Microsoft\Windows\Temporary Internet Files\Content.Word\IMG_4280.jpg"/>
          <p:cNvPicPr>
            <a:picLocks noChangeAspect="1" noChangeArrowheads="1"/>
          </p:cNvPicPr>
          <p:nvPr/>
        </p:nvPicPr>
        <p:blipFill>
          <a:blip r:embed="rId4" cstate="print"/>
          <a:srcRect l="21011" t="6836" r="38916" b="18422"/>
          <a:stretch>
            <a:fillRect/>
          </a:stretch>
        </p:blipFill>
        <p:spPr bwMode="auto">
          <a:xfrm>
            <a:off x="1298005" y="592138"/>
            <a:ext cx="11509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0" descr="C:\Users\Gérard\AppData\Local\Microsoft\Windows\Temporary Internet Files\Content.Word\IMG_4278.jpg"/>
          <p:cNvPicPr>
            <a:picLocks noChangeAspect="1" noChangeArrowheads="1"/>
          </p:cNvPicPr>
          <p:nvPr/>
        </p:nvPicPr>
        <p:blipFill>
          <a:blip r:embed="rId5" cstate="print"/>
          <a:srcRect l="25706" r="19295" b="2614"/>
          <a:stretch>
            <a:fillRect/>
          </a:stretch>
        </p:blipFill>
        <p:spPr bwMode="auto">
          <a:xfrm>
            <a:off x="2915866" y="4797152"/>
            <a:ext cx="100806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5868144" y="4149080"/>
            <a:ext cx="1225550" cy="62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Groupe </a:t>
            </a:r>
            <a:r>
              <a:rPr lang="fr-FR" sz="1200" b="1" dirty="0" smtClean="0">
                <a:solidFill>
                  <a:prstClr val="black"/>
                </a:solidFill>
                <a:latin typeface="Calibri"/>
              </a:rPr>
              <a:t>Sportif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compétition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Rémi Di Girolamo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91680" y="4149080"/>
            <a:ext cx="1798638" cy="439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Suivi financier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Gérard Landaret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13163" y="2132013"/>
            <a:ext cx="1728787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Présidente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Sabine Beignon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83768" y="6119068"/>
            <a:ext cx="1779588" cy="62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Directeur de la Base Nautique, Entraineur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Jimmy Beignon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3789040"/>
            <a:ext cx="1889125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Organisation évènements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</a:rPr>
              <a:t>Jean-Jacques Berteau</a:t>
            </a:r>
            <a:endParaRPr lang="fr-F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52320" y="4005064"/>
            <a:ext cx="1428750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Responsable Loisirs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Thierry Chorain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6" name="Picture 2" descr="C:\Users\Gérard\Pictures\2014-Photo-Identite_TC.jpg"/>
          <p:cNvPicPr>
            <a:picLocks noChangeAspect="1" noChangeArrowheads="1"/>
          </p:cNvPicPr>
          <p:nvPr/>
        </p:nvPicPr>
        <p:blipFill>
          <a:blip r:embed="rId6" cstate="print"/>
          <a:srcRect l="8742" t="9930" r="10008" b="2914"/>
          <a:stretch>
            <a:fillRect/>
          </a:stretch>
        </p:blipFill>
        <p:spPr bwMode="auto">
          <a:xfrm>
            <a:off x="5148064" y="4941168"/>
            <a:ext cx="9366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4931767" y="6237312"/>
            <a:ext cx="1368425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Entraineur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Thierry Cadoret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 l="8028" t="1164" r="6764" b="18338"/>
          <a:stretch>
            <a:fillRect/>
          </a:stretch>
        </p:blipFill>
        <p:spPr bwMode="auto">
          <a:xfrm>
            <a:off x="6501830" y="592138"/>
            <a:ext cx="11763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8" cstate="print"/>
          <a:srcRect l="11348" t="5528" r="10429" b="16457"/>
          <a:stretch>
            <a:fillRect/>
          </a:stretch>
        </p:blipFill>
        <p:spPr bwMode="auto">
          <a:xfrm>
            <a:off x="5868144" y="2708920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9" cstate="print"/>
          <a:srcRect l="7260" r="2" b="14088"/>
          <a:stretch>
            <a:fillRect/>
          </a:stretch>
        </p:blipFill>
        <p:spPr bwMode="auto">
          <a:xfrm>
            <a:off x="7675314" y="2564904"/>
            <a:ext cx="10731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0" cstate="print"/>
          <a:srcRect l="11826" r="14696"/>
          <a:stretch>
            <a:fillRect/>
          </a:stretch>
        </p:blipFill>
        <p:spPr bwMode="auto">
          <a:xfrm>
            <a:off x="3949130" y="592138"/>
            <a:ext cx="1130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/>
          <a:srcRect l="18181" t="4602" r="18181" b="12546"/>
          <a:stretch>
            <a:fillRect/>
          </a:stretch>
        </p:blipFill>
        <p:spPr bwMode="auto">
          <a:xfrm>
            <a:off x="395536" y="2420888"/>
            <a:ext cx="10080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234113" y="2187575"/>
            <a:ext cx="1728787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Secrétaire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Ronan Mathieu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16013" y="2143125"/>
            <a:ext cx="1727200" cy="43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  <a:cs typeface="+mn-cs"/>
              </a:rPr>
              <a:t>Trésorier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>
                <a:solidFill>
                  <a:prstClr val="black"/>
                </a:solidFill>
                <a:latin typeface="Calibri"/>
                <a:cs typeface="+mn-cs"/>
              </a:rPr>
              <a:t>Christian Beignon</a:t>
            </a:r>
            <a:endParaRPr lang="fr-FR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5" name="Picture 6" descr="http://ffaviron.fr/medias/downloads/ffaviron-logo-horizontale-couleurs-1PMS-CMJN-PRINT-201803171647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6512" y="5616971"/>
            <a:ext cx="23193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ZoneTexte 55"/>
          <p:cNvSpPr txBox="1"/>
          <p:nvPr/>
        </p:nvSpPr>
        <p:spPr>
          <a:xfrm>
            <a:off x="395536" y="0"/>
            <a:ext cx="7092950" cy="461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B0F0"/>
                </a:solidFill>
              </a:rPr>
              <a:t>L</a:t>
            </a:r>
            <a:r>
              <a:rPr lang="fr-FR" sz="2400" b="1" dirty="0">
                <a:solidFill>
                  <a:sysClr val="windowText" lastClr="000000"/>
                </a:solidFill>
              </a:rPr>
              <a:t>e </a:t>
            </a:r>
            <a:r>
              <a:rPr lang="fr-FR" sz="2400" b="1" dirty="0">
                <a:solidFill>
                  <a:srgbClr val="00B0F0"/>
                </a:solidFill>
              </a:rPr>
              <a:t>B</a:t>
            </a:r>
            <a:r>
              <a:rPr lang="fr-FR" sz="2400" b="1" dirty="0">
                <a:solidFill>
                  <a:sysClr val="windowText" lastClr="000000"/>
                </a:solidFill>
              </a:rPr>
              <a:t>ureau de la </a:t>
            </a:r>
            <a:r>
              <a:rPr lang="fr-FR" sz="2400" b="1" dirty="0">
                <a:solidFill>
                  <a:srgbClr val="00B0F0"/>
                </a:solidFill>
              </a:rPr>
              <a:t>S</a:t>
            </a:r>
            <a:r>
              <a:rPr lang="fr-FR" sz="2400" b="1" dirty="0">
                <a:solidFill>
                  <a:sysClr val="windowText" lastClr="000000"/>
                </a:solidFill>
              </a:rPr>
              <a:t>aison </a:t>
            </a:r>
            <a:r>
              <a:rPr lang="fr-FR" sz="2400" b="1" dirty="0" smtClean="0">
                <a:solidFill>
                  <a:sysClr val="windowText" lastClr="000000"/>
                </a:solidFill>
              </a:rPr>
              <a:t>201</a:t>
            </a:r>
            <a:r>
              <a:rPr lang="fr-FR" sz="2400" b="1" dirty="0" smtClean="0">
                <a:solidFill>
                  <a:srgbClr val="00B0F0"/>
                </a:solidFill>
              </a:rPr>
              <a:t>8</a:t>
            </a:r>
            <a:r>
              <a:rPr lang="fr-FR" sz="2400" b="1" dirty="0" smtClean="0">
                <a:solidFill>
                  <a:sysClr val="windowText" lastClr="000000"/>
                </a:solidFill>
              </a:rPr>
              <a:t>/201</a:t>
            </a:r>
            <a:r>
              <a:rPr lang="fr-FR" sz="2400" b="1" dirty="0">
                <a:solidFill>
                  <a:srgbClr val="00B0F0"/>
                </a:solidFill>
              </a:rPr>
              <a:t>9</a:t>
            </a:r>
          </a:p>
        </p:txBody>
      </p:sp>
      <p:pic>
        <p:nvPicPr>
          <p:cNvPr id="57" name="Picture 3" descr="d8393cc7-d3cc-4bbf-a076-c8c8647afa23@EURP19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509120"/>
            <a:ext cx="1232545" cy="128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4653136"/>
            <a:ext cx="1176709" cy="14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8193" y="2708920"/>
            <a:ext cx="105364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1331640" y="5149502"/>
            <a:ext cx="1512168" cy="43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prstClr val="black"/>
                </a:solidFill>
                <a:latin typeface="Calibri"/>
              </a:rPr>
              <a:t>Communication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err="1" smtClean="0">
                <a:solidFill>
                  <a:prstClr val="black"/>
                </a:solidFill>
                <a:latin typeface="Calibri"/>
                <a:cs typeface="+mn-cs"/>
              </a:rPr>
              <a:t>Mathys</a:t>
            </a:r>
            <a:r>
              <a:rPr lang="fr-FR" sz="1050" b="1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fr-FR" sz="1050" b="1" dirty="0" smtClean="0">
                <a:solidFill>
                  <a:prstClr val="black"/>
                </a:solidFill>
                <a:latin typeface="Calibri"/>
                <a:cs typeface="+mn-cs"/>
              </a:rPr>
              <a:t>Ferrière</a:t>
            </a:r>
            <a:endParaRPr lang="fr-FR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48264" y="6165304"/>
            <a:ext cx="1582614" cy="43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prstClr val="black"/>
                </a:solidFill>
                <a:latin typeface="Calibri"/>
              </a:rPr>
              <a:t>Référent matériel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prstClr val="black"/>
                </a:solidFill>
                <a:latin typeface="Calibri"/>
                <a:cs typeface="+mn-cs"/>
              </a:rPr>
              <a:t>Tom Guillot</a:t>
            </a:r>
            <a:endParaRPr lang="fr-FR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65450" y="4293096"/>
            <a:ext cx="1798638" cy="439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prstClr val="black"/>
                </a:solidFill>
                <a:latin typeface="Calibri"/>
              </a:rPr>
              <a:t>Trésorier Adjoint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smtClean="0">
                <a:solidFill>
                  <a:prstClr val="black"/>
                </a:solidFill>
                <a:latin typeface="Calibri"/>
                <a:cs typeface="+mn-cs"/>
              </a:rPr>
              <a:t>Fabien </a:t>
            </a:r>
            <a:r>
              <a:rPr lang="fr-FR" sz="1050" b="1" dirty="0" err="1" smtClean="0">
                <a:solidFill>
                  <a:prstClr val="black"/>
                </a:solidFill>
                <a:latin typeface="Calibri"/>
                <a:cs typeface="+mn-cs"/>
              </a:rPr>
              <a:t>Carcenac</a:t>
            </a:r>
            <a:endParaRPr lang="fr-FR" sz="105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1921" y="2708921"/>
            <a:ext cx="11799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an d'eau clu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 d'eau club</Template>
  <TotalTime>354</TotalTime>
  <Words>56</Words>
  <Application>Microsoft Office PowerPoint</Application>
  <PresentationFormat>Affichage à l'écran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plan d'eau club</vt:lpstr>
      <vt:lpstr>Image bitmap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Gérard</dc:creator>
  <cp:lastModifiedBy>Gerard</cp:lastModifiedBy>
  <cp:revision>49</cp:revision>
  <dcterms:created xsi:type="dcterms:W3CDTF">2013-01-08T14:25:12Z</dcterms:created>
  <dcterms:modified xsi:type="dcterms:W3CDTF">2019-01-11T15:56:20Z</dcterms:modified>
</cp:coreProperties>
</file>